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545"/>
    <a:srgbClr val="02AA9D"/>
    <a:srgbClr val="07A198"/>
    <a:srgbClr val="879498"/>
    <a:srgbClr val="0C3138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D0168-22E2-49AD-8537-95731DE21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3F146E-008F-4FAB-B1DF-1F2715927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1D31CD-AB9E-4790-935A-7837F1B2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BF3A-DC50-495F-BB77-9E6FFB555EC0}" type="datetimeFigureOut">
              <a:rPr lang="pt-BR" smtClean="0"/>
              <a:t>17/10/2023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5E1D33-D4D6-478B-B3B2-2326DDEEC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667BF5-B5D3-46D7-9CDE-ACE21A5DD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7FF1B-4937-410E-9323-1E70AF441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0712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23BE75-05F2-4BBC-88A9-50D029267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A213497-EE91-45A4-9766-AEC3933B1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C8BBC8-F6AC-40A9-A8EC-72A7ACF9D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BF3A-DC50-495F-BB77-9E6FFB555EC0}" type="datetimeFigureOut">
              <a:rPr lang="pt-BR" smtClean="0"/>
              <a:t>17/10/2023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F405DD-FBDF-4409-A72A-F1FFA7AB5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7DA5BA-8D9A-46F9-A962-4E8310E22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7FF1B-4937-410E-9323-1E70AF441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8720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EA3841B-224C-4ADD-97BD-E3286192AE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55AF350-5466-4B35-8557-6526270E1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32BEA2-57A4-42D0-B845-B9C6BC7C5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BF3A-DC50-495F-BB77-9E6FFB555EC0}" type="datetimeFigureOut">
              <a:rPr lang="pt-BR" smtClean="0"/>
              <a:t>17/10/2023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95986A-2ADF-417A-B775-599EA1CBB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E36779-5B1A-4211-B1DF-B74F7FB6D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7FF1B-4937-410E-9323-1E70AF441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659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8C121-B310-4A08-906F-1E579A77E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046B03-B272-48C3-A186-F9E240BCE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01E2D0B-3A7C-4399-AEB7-63A62639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BF3A-DC50-495F-BB77-9E6FFB555EC0}" type="datetimeFigureOut">
              <a:rPr lang="pt-BR" smtClean="0"/>
              <a:t>17/10/2023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5E4CFE-7CD4-4D82-AC2F-7DBEEDD7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D6DE3C-505A-4BA7-AF53-34531AB74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7FF1B-4937-410E-9323-1E70AF441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37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957DE-05A6-47CB-A185-06B97CBE7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CF9199-BCC9-48F8-9A1C-161C00309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EFEFD0-2375-4067-9E4A-9F7B6C80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BF3A-DC50-495F-BB77-9E6FFB555EC0}" type="datetimeFigureOut">
              <a:rPr lang="pt-BR" smtClean="0"/>
              <a:t>17/10/2023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A534EE-FE85-4C81-8B88-64AE60DC2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2F0646-DCE3-443F-8885-8FA3034CF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7FF1B-4937-410E-9323-1E70AF441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55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DB3C27-A544-4104-AE28-5DC8D2AC2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DBC9B2-F755-4615-96D4-8A85C9B47E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7A08E8B-B166-46B8-97FA-A4BCD9B06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C91602E-5787-4110-802E-CF3452291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BF3A-DC50-495F-BB77-9E6FFB555EC0}" type="datetimeFigureOut">
              <a:rPr lang="pt-BR" smtClean="0"/>
              <a:t>17/10/2023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8945EEC-B145-46CD-A342-7E61ADA38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D0A01D-509B-4943-AB48-D7AFF0859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7FF1B-4937-410E-9323-1E70AF441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14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6BB0E2-9335-4FED-86CC-8D91BB7FF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FF30434-6A0C-4923-89E1-961A6DA02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07753A4-F86C-4CE0-9E70-1EFDEFEEA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A6224C9-4D69-48FA-9DEE-419E8C284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21947C9-4F5E-486B-A34E-DDA450929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A68B866-1D8D-485D-B842-669503840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BF3A-DC50-495F-BB77-9E6FFB555EC0}" type="datetimeFigureOut">
              <a:rPr lang="pt-BR" smtClean="0"/>
              <a:t>17/10/2023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BFB1D89-22E3-4EA2-98BC-55DC05F22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841D3B8-A576-4E24-AAD5-E40E83C9B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7FF1B-4937-410E-9323-1E70AF441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405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E812C4-65A0-44E2-9B57-B77FDEB2E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3289815-671C-48AE-9DF4-EB543CCCA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BF3A-DC50-495F-BB77-9E6FFB555EC0}" type="datetimeFigureOut">
              <a:rPr lang="pt-BR" smtClean="0"/>
              <a:t>17/10/2023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C023DC8-8ADC-45ED-910A-4780070F6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856E4BC-F975-48BD-8AA8-CC5FD19FA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7FF1B-4937-410E-9323-1E70AF441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20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4367F91-9B24-4CB7-ACAA-884635108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BF3A-DC50-495F-BB77-9E6FFB555EC0}" type="datetimeFigureOut">
              <a:rPr lang="pt-BR" smtClean="0"/>
              <a:t>17/10/2023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491D050-3371-4D2A-9AD3-9BB377BBF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61D861D-76C1-4C11-9419-F78650ECF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7FF1B-4937-410E-9323-1E70AF441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58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E1ABB-250A-4551-8C64-39C639EF4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03FAEE-7CE1-4370-8629-15420C5B6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6177275-563A-4F89-A01C-950060ED0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E95A155-4E2F-40C3-A7C6-19AB7A3ED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BF3A-DC50-495F-BB77-9E6FFB555EC0}" type="datetimeFigureOut">
              <a:rPr lang="pt-BR" smtClean="0"/>
              <a:t>17/10/2023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EE2DEBD-3671-45C3-8FFE-32FFF0307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FFDDAA5-1EC8-4B9A-941A-C26D2A6A9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7FF1B-4937-410E-9323-1E70AF441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80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4276CC-7224-4ED4-8280-83CB726EC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214B89C-E5DE-4821-963C-BC12DB83A8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42D1ED5-94ED-4EB1-A3D3-C180BF81D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8DB1DC5-DB1C-42C3-8FC9-EED797FD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BF3A-DC50-495F-BB77-9E6FFB555EC0}" type="datetimeFigureOut">
              <a:rPr lang="pt-BR" smtClean="0"/>
              <a:t>17/10/2023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CF3DB-CC0E-44B2-80FD-D278CFEB9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A236F7-241C-4DAA-93C2-0FC903A2A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7FF1B-4937-410E-9323-1E70AF441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017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FD5074D-A83F-4612-A249-43A439474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81AA9B4-2481-432C-BDBD-4AF3D65D1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8F20C1-643D-46CC-A8EA-A3EDF90966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F3A-DC50-495F-BB77-9E6FFB555EC0}" type="datetimeFigureOut">
              <a:rPr lang="pt-BR" smtClean="0"/>
              <a:t>17/10/2023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E05E8C-1ED2-4D2D-95FC-F749C6EF7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59A32E-6BE5-4F04-BCE5-7112DBFBC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7FF1B-4937-410E-9323-1E70AF441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19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51AD70F9-3E4C-4458-A049-416B81370F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8" r="6047"/>
          <a:stretch/>
        </p:blipFill>
        <p:spPr bwMode="auto">
          <a:xfrm>
            <a:off x="4462699" y="525105"/>
            <a:ext cx="3266602" cy="990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7E6BD1E8-1C68-4A46-88F4-4EFA21341B03}"/>
              </a:ext>
            </a:extLst>
          </p:cNvPr>
          <p:cNvSpPr/>
          <p:nvPr/>
        </p:nvSpPr>
        <p:spPr>
          <a:xfrm>
            <a:off x="220392" y="1974413"/>
            <a:ext cx="11724511" cy="2023656"/>
          </a:xfrm>
          <a:prstGeom prst="rect">
            <a:avLst/>
          </a:prstGeom>
          <a:solidFill>
            <a:srgbClr val="053545"/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7F57F8D-CD72-40A6-8A1E-5A275798C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097" y="2009017"/>
            <a:ext cx="11724510" cy="1989051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pt-BR" sz="3600" b="1" dirty="0">
                <a:solidFill>
                  <a:schemeClr val="bg1"/>
                </a:solidFill>
                <a:latin typeface="Bahnschrift" panose="020B0502040204020203" pitchFamily="34" charset="0"/>
              </a:rPr>
              <a:t>TÍTULO </a:t>
            </a:r>
            <a:endParaRPr lang="pt-BR" sz="36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7603E1-2E0B-4DA9-9602-5CA7048ED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096" y="4564222"/>
            <a:ext cx="11724511" cy="202365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500" u="sng" dirty="0">
                <a:effectLst/>
                <a:latin typeface="Bahnschrift" panose="020B050204020402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Autor(a) que fará a apresentação - sublinhado</a:t>
            </a:r>
            <a:r>
              <a:rPr lang="pt-BR" sz="2500" dirty="0">
                <a:effectLst/>
                <a:latin typeface="Bahnschrift" panose="020B050204020402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; demais autores, se houver</a:t>
            </a:r>
            <a:r>
              <a:rPr lang="pt-BR" sz="2500" baseline="30000" dirty="0">
                <a:effectLst/>
                <a:latin typeface="Bahnschrift" panose="020B050204020402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endParaRPr lang="pt-BR" sz="2500" baseline="30000" dirty="0">
              <a:latin typeface="Bahnschrift" panose="020B0502040204020203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effectLst/>
                <a:latin typeface="Bahnschrift" panose="020B050204020402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¹Afiliações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u="sng" dirty="0">
                <a:latin typeface="Bahnschrift" panose="020B050204020402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E-mail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3B148472-B9BC-F8AC-4213-5C71C5FC19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42" t="34190" r="57876" b="17004"/>
          <a:stretch/>
        </p:blipFill>
        <p:spPr>
          <a:xfrm>
            <a:off x="237668" y="157490"/>
            <a:ext cx="2748527" cy="160254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1B24491D-3D01-CF6B-FFB1-204EB4B7CFF9}"/>
              </a:ext>
            </a:extLst>
          </p:cNvPr>
          <p:cNvSpPr txBox="1"/>
          <p:nvPr/>
        </p:nvSpPr>
        <p:spPr>
          <a:xfrm>
            <a:off x="9088536" y="525105"/>
            <a:ext cx="2612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u="sng" dirty="0">
                <a:latin typeface="Bahnschrift" panose="020B050204020402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Inserir logo institucional e/ou de agencia de fomento</a:t>
            </a:r>
            <a:endParaRPr lang="pt-BR" sz="1800" u="sng" dirty="0">
              <a:effectLst/>
              <a:latin typeface="Bahnschrift" panose="020B0502040204020203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770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1E02EE-24F8-493D-AD7D-65DFECB6481F}"/>
              </a:ext>
            </a:extLst>
          </p:cNvPr>
          <p:cNvSpPr/>
          <p:nvPr/>
        </p:nvSpPr>
        <p:spPr>
          <a:xfrm>
            <a:off x="0" y="-7427"/>
            <a:ext cx="66049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chemeClr val="bg1"/>
                </a:solidFill>
                <a:latin typeface="Bahnschrift" panose="020B0502040204020203" pitchFamily="34" charset="0"/>
              </a:rPr>
              <a:t>Introdução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4BFA11F-E548-4642-8402-9B8E3E15455F}"/>
              </a:ext>
            </a:extLst>
          </p:cNvPr>
          <p:cNvSpPr/>
          <p:nvPr/>
        </p:nvSpPr>
        <p:spPr>
          <a:xfrm>
            <a:off x="875489" y="6534548"/>
            <a:ext cx="600195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500" dirty="0">
                <a:latin typeface="Bahnschrift" panose="020B0502040204020203" pitchFamily="34" charset="0"/>
              </a:rPr>
              <a:t>Referência </a:t>
            </a:r>
            <a:r>
              <a:rPr lang="it-IT" sz="1500" i="1" dirty="0">
                <a:latin typeface="Bahnschrift" panose="020B0502040204020203" pitchFamily="34" charset="0"/>
              </a:rPr>
              <a:t>et al.</a:t>
            </a:r>
            <a:r>
              <a:rPr lang="it-IT" sz="1500" dirty="0">
                <a:latin typeface="Bahnschrift" panose="020B0502040204020203" pitchFamily="34" charset="0"/>
              </a:rPr>
              <a:t>, 2020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8F3F1E18-EA30-CBC4-1079-3CADD61EB72C}"/>
              </a:ext>
            </a:extLst>
          </p:cNvPr>
          <p:cNvSpPr txBox="1">
            <a:spLocks/>
          </p:cNvSpPr>
          <p:nvPr/>
        </p:nvSpPr>
        <p:spPr>
          <a:xfrm>
            <a:off x="351692" y="1322363"/>
            <a:ext cx="11593212" cy="49799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300" u="sng" dirty="0">
                <a:latin typeface="Bahnschrift" panose="020B050204020402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Tamanho da letra: entre 23 e 28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779CC95-28C7-1CB9-C7BF-EC1ED185A7A3}"/>
              </a:ext>
            </a:extLst>
          </p:cNvPr>
          <p:cNvSpPr/>
          <p:nvPr/>
        </p:nvSpPr>
        <p:spPr>
          <a:xfrm>
            <a:off x="220393" y="202945"/>
            <a:ext cx="11724511" cy="707886"/>
          </a:xfrm>
          <a:prstGeom prst="rect">
            <a:avLst/>
          </a:prstGeom>
          <a:solidFill>
            <a:srgbClr val="053545"/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Bahnschrift" panose="020B0502040204020203" pitchFamily="34" charset="0"/>
              </a:rPr>
              <a:t>Introdução e objetivo</a:t>
            </a:r>
          </a:p>
        </p:txBody>
      </p:sp>
    </p:spTree>
    <p:extLst>
      <p:ext uri="{BB962C8B-B14F-4D97-AF65-F5344CB8AC3E}">
        <p14:creationId xmlns:p14="http://schemas.microsoft.com/office/powerpoint/2010/main" val="4144691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1E02EE-24F8-493D-AD7D-65DFECB6481F}"/>
              </a:ext>
            </a:extLst>
          </p:cNvPr>
          <p:cNvSpPr/>
          <p:nvPr/>
        </p:nvSpPr>
        <p:spPr>
          <a:xfrm>
            <a:off x="0" y="-7427"/>
            <a:ext cx="66049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chemeClr val="bg1"/>
                </a:solidFill>
                <a:latin typeface="Bahnschrift" panose="020B0502040204020203" pitchFamily="34" charset="0"/>
              </a:rPr>
              <a:t>Introdução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8F3F1E18-EA30-CBC4-1079-3CADD61EB72C}"/>
              </a:ext>
            </a:extLst>
          </p:cNvPr>
          <p:cNvSpPr txBox="1">
            <a:spLocks/>
          </p:cNvSpPr>
          <p:nvPr/>
        </p:nvSpPr>
        <p:spPr>
          <a:xfrm>
            <a:off x="351692" y="1322363"/>
            <a:ext cx="11593212" cy="49799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300" u="sng" dirty="0">
                <a:latin typeface="Bahnschrift" panose="020B050204020402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Tamanho da letra: entre 23 e 28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779CC95-28C7-1CB9-C7BF-EC1ED185A7A3}"/>
              </a:ext>
            </a:extLst>
          </p:cNvPr>
          <p:cNvSpPr/>
          <p:nvPr/>
        </p:nvSpPr>
        <p:spPr>
          <a:xfrm>
            <a:off x="220393" y="202945"/>
            <a:ext cx="11724511" cy="707886"/>
          </a:xfrm>
          <a:prstGeom prst="rect">
            <a:avLst/>
          </a:prstGeom>
          <a:solidFill>
            <a:srgbClr val="053545"/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Bahnschrift" panose="020B0502040204020203" pitchFamily="34" charset="0"/>
              </a:rPr>
              <a:t>Material e Métodos / Descrição da Experiência</a:t>
            </a:r>
          </a:p>
        </p:txBody>
      </p:sp>
    </p:spTree>
    <p:extLst>
      <p:ext uri="{BB962C8B-B14F-4D97-AF65-F5344CB8AC3E}">
        <p14:creationId xmlns:p14="http://schemas.microsoft.com/office/powerpoint/2010/main" val="2317923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1E02EE-24F8-493D-AD7D-65DFECB6481F}"/>
              </a:ext>
            </a:extLst>
          </p:cNvPr>
          <p:cNvSpPr/>
          <p:nvPr/>
        </p:nvSpPr>
        <p:spPr>
          <a:xfrm>
            <a:off x="0" y="-7427"/>
            <a:ext cx="66049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chemeClr val="bg1"/>
                </a:solidFill>
                <a:latin typeface="Bahnschrift" panose="020B0502040204020203" pitchFamily="34" charset="0"/>
              </a:rPr>
              <a:t>Introdução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8F3F1E18-EA30-CBC4-1079-3CADD61EB72C}"/>
              </a:ext>
            </a:extLst>
          </p:cNvPr>
          <p:cNvSpPr txBox="1">
            <a:spLocks/>
          </p:cNvSpPr>
          <p:nvPr/>
        </p:nvSpPr>
        <p:spPr>
          <a:xfrm>
            <a:off x="351692" y="1322363"/>
            <a:ext cx="11593212" cy="49799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300" u="sng" dirty="0">
                <a:latin typeface="Bahnschrift" panose="020B050204020402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Tamanho da letra: entre 23 e 28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779CC95-28C7-1CB9-C7BF-EC1ED185A7A3}"/>
              </a:ext>
            </a:extLst>
          </p:cNvPr>
          <p:cNvSpPr/>
          <p:nvPr/>
        </p:nvSpPr>
        <p:spPr>
          <a:xfrm>
            <a:off x="220393" y="202945"/>
            <a:ext cx="11724511" cy="707886"/>
          </a:xfrm>
          <a:prstGeom prst="rect">
            <a:avLst/>
          </a:prstGeom>
          <a:solidFill>
            <a:srgbClr val="053545"/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Bahnschrift" panose="020B0502040204020203" pitchFamily="34" charset="0"/>
              </a:rPr>
              <a:t>Resultados / Impactos</a:t>
            </a:r>
          </a:p>
        </p:txBody>
      </p:sp>
    </p:spTree>
    <p:extLst>
      <p:ext uri="{BB962C8B-B14F-4D97-AF65-F5344CB8AC3E}">
        <p14:creationId xmlns:p14="http://schemas.microsoft.com/office/powerpoint/2010/main" val="940581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1E02EE-24F8-493D-AD7D-65DFECB6481F}"/>
              </a:ext>
            </a:extLst>
          </p:cNvPr>
          <p:cNvSpPr/>
          <p:nvPr/>
        </p:nvSpPr>
        <p:spPr>
          <a:xfrm>
            <a:off x="0" y="-7427"/>
            <a:ext cx="66049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chemeClr val="bg1"/>
                </a:solidFill>
                <a:latin typeface="Bahnschrift" panose="020B0502040204020203" pitchFamily="34" charset="0"/>
              </a:rPr>
              <a:t>Introdução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8F3F1E18-EA30-CBC4-1079-3CADD61EB72C}"/>
              </a:ext>
            </a:extLst>
          </p:cNvPr>
          <p:cNvSpPr txBox="1">
            <a:spLocks/>
          </p:cNvSpPr>
          <p:nvPr/>
        </p:nvSpPr>
        <p:spPr>
          <a:xfrm>
            <a:off x="351692" y="1322363"/>
            <a:ext cx="11593212" cy="49799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300" u="sng" dirty="0">
                <a:latin typeface="Bahnschrift" panose="020B050204020402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Tamanho da letra: entre 23 e 28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779CC95-28C7-1CB9-C7BF-EC1ED185A7A3}"/>
              </a:ext>
            </a:extLst>
          </p:cNvPr>
          <p:cNvSpPr/>
          <p:nvPr/>
        </p:nvSpPr>
        <p:spPr>
          <a:xfrm>
            <a:off x="220393" y="202945"/>
            <a:ext cx="11724511" cy="707886"/>
          </a:xfrm>
          <a:prstGeom prst="rect">
            <a:avLst/>
          </a:prstGeom>
          <a:solidFill>
            <a:srgbClr val="053545"/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Bahnschrift" panose="020B0502040204020203" pitchFamily="34" charset="0"/>
              </a:rPr>
              <a:t>Conclusão/ Considerações Finais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67C629D-02DD-F561-2A6A-481D2DF74CBA}"/>
              </a:ext>
            </a:extLst>
          </p:cNvPr>
          <p:cNvSpPr/>
          <p:nvPr/>
        </p:nvSpPr>
        <p:spPr>
          <a:xfrm>
            <a:off x="220392" y="4469668"/>
            <a:ext cx="11724511" cy="707886"/>
          </a:xfrm>
          <a:prstGeom prst="rect">
            <a:avLst/>
          </a:prstGeom>
          <a:solidFill>
            <a:srgbClr val="053545"/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Bahnschrift" panose="020B0502040204020203" pitchFamily="34" charset="0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1382514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Personalizada 4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15D4B"/>
      </a:accent1>
      <a:accent2>
        <a:srgbClr val="215D4B"/>
      </a:accent2>
      <a:accent3>
        <a:srgbClr val="13676B"/>
      </a:accent3>
      <a:accent4>
        <a:srgbClr val="215D4B"/>
      </a:accent4>
      <a:accent5>
        <a:srgbClr val="215D4B"/>
      </a:accent5>
      <a:accent6>
        <a:srgbClr val="215D4B"/>
      </a:accent6>
      <a:hlink>
        <a:srgbClr val="215D4B"/>
      </a:hlink>
      <a:folHlink>
        <a:srgbClr val="215D4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88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Tema do Office</vt:lpstr>
      <vt:lpstr>TÍTULO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ENSINANDO COMPREENDER O TRABALHO PARA TRANSFORMÁ-LO</dc:title>
  <dc:creator>Gracielle Pampolim</dc:creator>
  <cp:lastModifiedBy>Gracielle Pampolim</cp:lastModifiedBy>
  <cp:revision>28</cp:revision>
  <dcterms:created xsi:type="dcterms:W3CDTF">2021-11-09T17:30:16Z</dcterms:created>
  <dcterms:modified xsi:type="dcterms:W3CDTF">2023-10-17T04:37:18Z</dcterms:modified>
</cp:coreProperties>
</file>