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73" r:id="rId4"/>
    <p:sldId id="274" r:id="rId5"/>
    <p:sldId id="275" r:id="rId6"/>
    <p:sldId id="276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2E35"/>
    <a:srgbClr val="FF9966"/>
    <a:srgbClr val="053545"/>
    <a:srgbClr val="07424B"/>
    <a:srgbClr val="05AA9D"/>
    <a:srgbClr val="588082"/>
    <a:srgbClr val="0C3138"/>
    <a:srgbClr val="E7B083"/>
    <a:srgbClr val="339966"/>
    <a:srgbClr val="02AA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02" autoAdjust="0"/>
    <p:restoredTop sz="94660"/>
  </p:normalViewPr>
  <p:slideViewPr>
    <p:cSldViewPr snapToGrid="0">
      <p:cViewPr varScale="1">
        <p:scale>
          <a:sx n="84" d="100"/>
          <a:sy n="84" d="100"/>
        </p:scale>
        <p:origin x="1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2D0168-22E2-49AD-8537-95731DE21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43F146E-008F-4FAB-B1DF-1F2715927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41D31CD-AB9E-4790-935A-7837F1B2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BF3A-DC50-495F-BB77-9E6FFB555EC0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5E1D33-D4D6-478B-B3B2-2326DDEEC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3667BF5-B5D3-46D7-9CDE-ACE21A5DD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7FF1B-4937-410E-9323-1E70AF4418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0712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23BE75-05F2-4BBC-88A9-50D029267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213497-EE91-45A4-9766-AEC3933B1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C8BBC8-F6AC-40A9-A8EC-72A7ACF9D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BF3A-DC50-495F-BB77-9E6FFB555EC0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F405DD-FBDF-4409-A72A-F1FFA7AB5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C7DA5BA-8D9A-46F9-A962-4E8310E22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7FF1B-4937-410E-9323-1E70AF4418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720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EA3841B-224C-4ADD-97BD-E3286192AE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55AF350-5466-4B35-8557-6526270E1F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32BEA2-57A4-42D0-B845-B9C6BC7C5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BF3A-DC50-495F-BB77-9E6FFB555EC0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D95986A-2ADF-417A-B775-599EA1CBB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E36779-5B1A-4211-B1DF-B74F7FB6D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7FF1B-4937-410E-9323-1E70AF4418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6599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8C121-B310-4A08-906F-1E579A77E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046B03-B272-48C3-A186-F9E240BCE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01E2D0B-3A7C-4399-AEB7-63A626395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BF3A-DC50-495F-BB77-9E6FFB555EC0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B5E4CFE-7CD4-4D82-AC2F-7DBEEDD7C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D6DE3C-505A-4BA7-AF53-34531AB74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7FF1B-4937-410E-9323-1E70AF4418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7375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957DE-05A6-47CB-A185-06B97CBE7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0CF9199-BCC9-48F8-9A1C-161C00309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EFEFD0-2375-4067-9E4A-9F7B6C80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BF3A-DC50-495F-BB77-9E6FFB555EC0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A534EE-FE85-4C81-8B88-64AE60DC2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92F0646-DCE3-443F-8885-8FA3034CF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7FF1B-4937-410E-9323-1E70AF4418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4555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DB3C27-A544-4104-AE28-5DC8D2AC2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DBC9B2-F755-4615-96D4-8A85C9B47E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7A08E8B-B166-46B8-97FA-A4BCD9B06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C91602E-5787-4110-802E-CF3452291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BF3A-DC50-495F-BB77-9E6FFB555EC0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8945EEC-B145-46CD-A342-7E61ADA38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D0A01D-509B-4943-AB48-D7AFF0859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7FF1B-4937-410E-9323-1E70AF4418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2141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6BB0E2-9335-4FED-86CC-8D91BB7FF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FF30434-6A0C-4923-89E1-961A6DA02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07753A4-F86C-4CE0-9E70-1EFDEFEEAA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A6224C9-4D69-48FA-9DEE-419E8C2844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21947C9-4F5E-486B-A34E-DDA450929A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A68B866-1D8D-485D-B842-669503840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BF3A-DC50-495F-BB77-9E6FFB555EC0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BFB1D89-22E3-4EA2-98BC-55DC05F22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841D3B8-A576-4E24-AAD5-E40E83C9B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7FF1B-4937-410E-9323-1E70AF4418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4059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E812C4-65A0-44E2-9B57-B77FDEB2E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3289815-671C-48AE-9DF4-EB543CCCA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BF3A-DC50-495F-BB77-9E6FFB555EC0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C023DC8-8ADC-45ED-910A-4780070F6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856E4BC-F975-48BD-8AA8-CC5FD19FA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7FF1B-4937-410E-9323-1E70AF4418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420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4367F91-9B24-4CB7-ACAA-884635108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BF3A-DC50-495F-BB77-9E6FFB555EC0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491D050-3371-4D2A-9AD3-9BB377BBF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61D861D-76C1-4C11-9419-F78650ECF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7FF1B-4937-410E-9323-1E70AF4418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058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9E1ABB-250A-4551-8C64-39C639EF4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03FAEE-7CE1-4370-8629-15420C5B6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6177275-563A-4F89-A01C-950060ED0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E95A155-4E2F-40C3-A7C6-19AB7A3ED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BF3A-DC50-495F-BB77-9E6FFB555EC0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EE2DEBD-3671-45C3-8FFE-32FFF0307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FFDDAA5-1EC8-4B9A-941A-C26D2A6A9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7FF1B-4937-410E-9323-1E70AF4418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780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4276CC-7224-4ED4-8280-83CB726EC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214B89C-E5DE-4821-963C-BC12DB83A8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42D1ED5-94ED-4EB1-A3D3-C180BF81D3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8DB1DC5-DB1C-42C3-8FC9-EED797FDA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EBF3A-DC50-495F-BB77-9E6FFB555EC0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CF3DB-CC0E-44B2-80FD-D278CFEB9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A236F7-241C-4DAA-93C2-0FC903A2A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7FF1B-4937-410E-9323-1E70AF4418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0174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FD5074D-A83F-4612-A249-43A439474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81AA9B4-2481-432C-BDBD-4AF3D65D1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48F20C1-643D-46CC-A8EA-A3EDF90966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F3A-DC50-495F-BB77-9E6FFB555EC0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E05E8C-1ED2-4D2D-95FC-F749C6EF7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959A32E-6BE5-4F04-BCE5-7112DBFBC6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7FF1B-4937-410E-9323-1E70AF4418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119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A301A3-5F93-6982-3841-0AE06D1A9A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A850D4E-C180-79A9-4052-5E2724A3A9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3746" y="4564222"/>
            <a:ext cx="11737862" cy="2023657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u="sng" dirty="0">
                <a:effectLst/>
                <a:latin typeface="Century Gothic" panose="020B0502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Autor(a) que fará a apresentação - sublinhado</a:t>
            </a:r>
            <a:r>
              <a:rPr lang="pt-BR" dirty="0">
                <a:effectLst/>
                <a:latin typeface="Century Gothic" panose="020B0502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; demais autores, se houver</a:t>
            </a:r>
            <a:r>
              <a:rPr lang="pt-BR" baseline="30000" dirty="0">
                <a:latin typeface="Century Gothic" panose="020B0502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Bahnschrift" panose="020B0502040204020203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¹Afiliações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3981D6D-5C72-5080-ACEA-E5DD8C3270EF}"/>
              </a:ext>
            </a:extLst>
          </p:cNvPr>
          <p:cNvSpPr txBox="1"/>
          <p:nvPr/>
        </p:nvSpPr>
        <p:spPr>
          <a:xfrm>
            <a:off x="9692141" y="6033881"/>
            <a:ext cx="26125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i="1" dirty="0">
                <a:latin typeface="Century Gothic" panose="020B0502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Inserir logo institucional e/ou de agencia de fomento</a:t>
            </a:r>
            <a:endParaRPr lang="pt-BR" sz="1600" i="1" dirty="0">
              <a:effectLst/>
              <a:latin typeface="Century Gothic" panose="020B0502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pt-BR" sz="1600" dirty="0"/>
          </a:p>
        </p:txBody>
      </p:sp>
      <p:grpSp>
        <p:nvGrpSpPr>
          <p:cNvPr id="9" name="Group 5">
            <a:extLst>
              <a:ext uri="{FF2B5EF4-FFF2-40B4-BE49-F238E27FC236}">
                <a16:creationId xmlns:a16="http://schemas.microsoft.com/office/drawing/2014/main" id="{D0B92A53-0A25-8F5F-A5F4-8157C59E2221}"/>
              </a:ext>
            </a:extLst>
          </p:cNvPr>
          <p:cNvGrpSpPr/>
          <p:nvPr/>
        </p:nvGrpSpPr>
        <p:grpSpPr>
          <a:xfrm>
            <a:off x="1796191" y="-14814"/>
            <a:ext cx="8612972" cy="1989050"/>
            <a:chOff x="-1" y="-152216"/>
            <a:chExt cx="11483961" cy="2652070"/>
          </a:xfrm>
        </p:grpSpPr>
        <p:sp>
          <p:nvSpPr>
            <p:cNvPr id="10" name="TextBox 6">
              <a:extLst>
                <a:ext uri="{FF2B5EF4-FFF2-40B4-BE49-F238E27FC236}">
                  <a16:creationId xmlns:a16="http://schemas.microsoft.com/office/drawing/2014/main" id="{2F7861EE-A1EF-09CD-3FA7-986B45A0BEFE}"/>
                </a:ext>
              </a:extLst>
            </p:cNvPr>
            <p:cNvSpPr txBox="1"/>
            <p:nvPr/>
          </p:nvSpPr>
          <p:spPr>
            <a:xfrm>
              <a:off x="996120" y="590996"/>
              <a:ext cx="10487840" cy="1477330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marL="0" lvl="0" indent="0" algn="ctr"/>
              <a:r>
                <a:rPr lang="en-US" sz="3600" b="1" dirty="0">
                  <a:latin typeface="Century Gothic" panose="020B050202020202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Eastman Grotesque Bold"/>
                </a:rPr>
                <a:t>XI </a:t>
              </a:r>
              <a:r>
                <a:rPr lang="en-US" sz="3600" b="1" dirty="0" err="1">
                  <a:latin typeface="Century Gothic" panose="020B050202020202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Eastman Grotesque Bold"/>
                </a:rPr>
                <a:t>Congresso</a:t>
              </a:r>
              <a:r>
                <a:rPr lang="en-US" sz="3600" b="1" dirty="0">
                  <a:latin typeface="Century Gothic" panose="020B050202020202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Eastman Grotesque Bold"/>
                </a:rPr>
                <a:t> Brasileiro de </a:t>
              </a:r>
              <a:r>
                <a:rPr lang="en-US" sz="3600" b="1" dirty="0" err="1">
                  <a:latin typeface="Century Gothic" panose="020B050202020202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Eastman Grotesque Bold"/>
                </a:rPr>
                <a:t>Educação</a:t>
              </a:r>
              <a:r>
                <a:rPr lang="en-US" sz="3600" b="1" dirty="0">
                  <a:latin typeface="Century Gothic" panose="020B050202020202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Eastman Grotesque Bold"/>
                </a:rPr>
                <a:t> </a:t>
              </a:r>
              <a:r>
                <a:rPr lang="en-US" sz="3600" b="1" dirty="0" err="1">
                  <a:latin typeface="Century Gothic" panose="020B050202020202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Eastman Grotesque Bold"/>
                </a:rPr>
                <a:t>em</a:t>
              </a:r>
              <a:r>
                <a:rPr lang="en-US" sz="3600" b="1" dirty="0">
                  <a:latin typeface="Century Gothic" panose="020B050202020202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Eastman Grotesque Bold"/>
                </a:rPr>
                <a:t> </a:t>
              </a:r>
              <a:r>
                <a:rPr lang="en-US" sz="3600" b="1" dirty="0" err="1">
                  <a:latin typeface="Century Gothic" panose="020B050202020202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Eastman Grotesque Bold"/>
                </a:rPr>
                <a:t>Fisioterapia</a:t>
              </a:r>
              <a:endParaRPr lang="en-US" sz="3600" b="1" dirty="0"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  <a:sym typeface="Eastman Grotesque Bold"/>
              </a:endParaRPr>
            </a:p>
          </p:txBody>
        </p:sp>
        <p:sp>
          <p:nvSpPr>
            <p:cNvPr id="11" name="TextBox 7">
              <a:extLst>
                <a:ext uri="{FF2B5EF4-FFF2-40B4-BE49-F238E27FC236}">
                  <a16:creationId xmlns:a16="http://schemas.microsoft.com/office/drawing/2014/main" id="{B193AB4A-D4F4-5DA6-33C6-D08BFA9B3793}"/>
                </a:ext>
              </a:extLst>
            </p:cNvPr>
            <p:cNvSpPr txBox="1"/>
            <p:nvPr/>
          </p:nvSpPr>
          <p:spPr>
            <a:xfrm>
              <a:off x="2846235" y="149631"/>
              <a:ext cx="6787610" cy="3282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600" dirty="0">
                  <a:latin typeface="Century Gothic" panose="020B050202020202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Eastman Grotesque"/>
                </a:rPr>
                <a:t>XXXIV </a:t>
              </a:r>
              <a:r>
                <a:rPr lang="en-US" sz="1600" dirty="0" err="1">
                  <a:latin typeface="Century Gothic" panose="020B050202020202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Eastman Grotesque"/>
                </a:rPr>
                <a:t>Fórum</a:t>
              </a:r>
              <a:r>
                <a:rPr lang="en-US" sz="1600" dirty="0">
                  <a:latin typeface="Century Gothic" panose="020B050202020202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Eastman Grotesque"/>
                </a:rPr>
                <a:t> Nacional de Ensino </a:t>
              </a:r>
              <a:r>
                <a:rPr lang="en-US" sz="1600" dirty="0" err="1">
                  <a:latin typeface="Century Gothic" panose="020B050202020202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Eastman Grotesque"/>
                </a:rPr>
                <a:t>em</a:t>
              </a:r>
              <a:r>
                <a:rPr lang="en-US" sz="1600" dirty="0">
                  <a:latin typeface="Century Gothic" panose="020B050202020202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Eastman Grotesque"/>
                </a:rPr>
                <a:t> </a:t>
              </a:r>
              <a:r>
                <a:rPr lang="en-US" sz="1600" dirty="0" err="1">
                  <a:latin typeface="Century Gothic" panose="020B0502020202020204" pitchFamily="34" charset="0"/>
                  <a:ea typeface="Verdana" panose="020B0604030504040204" pitchFamily="34" charset="0"/>
                  <a:cs typeface="Verdana" panose="020B0604030504040204" pitchFamily="34" charset="0"/>
                  <a:sym typeface="Eastman Grotesque"/>
                </a:rPr>
                <a:t>Fisioterapia</a:t>
              </a:r>
              <a:endParaRPr lang="en-US" sz="1600" dirty="0"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  <a:sym typeface="Eastman Grotesque"/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85C47B8C-066E-07B8-6570-D10735DF362E}"/>
                </a:ext>
              </a:extLst>
            </p:cNvPr>
            <p:cNvSpPr/>
            <p:nvPr/>
          </p:nvSpPr>
          <p:spPr>
            <a:xfrm>
              <a:off x="-1" y="-152216"/>
              <a:ext cx="2049646" cy="2652070"/>
            </a:xfrm>
            <a:custGeom>
              <a:avLst/>
              <a:gdLst/>
              <a:ahLst/>
              <a:cxnLst/>
              <a:rect l="l" t="t" r="r" b="b"/>
              <a:pathLst>
                <a:path w="1846186" h="2307733">
                  <a:moveTo>
                    <a:pt x="0" y="0"/>
                  </a:moveTo>
                  <a:lnTo>
                    <a:pt x="1846186" y="0"/>
                  </a:lnTo>
                  <a:lnTo>
                    <a:pt x="1846186" y="2307733"/>
                  </a:lnTo>
                  <a:lnTo>
                    <a:pt x="0" y="23077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pPr algn="ctr"/>
              <a:endParaRPr lang="pt-BR" sz="1200" dirty="0">
                <a:latin typeface="Century Gothic" panose="020B050202020202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16" name="Freeform 9">
            <a:extLst>
              <a:ext uri="{FF2B5EF4-FFF2-40B4-BE49-F238E27FC236}">
                <a16:creationId xmlns:a16="http://schemas.microsoft.com/office/drawing/2014/main" id="{39B89DAC-0138-3CBA-4918-088DBA781F94}"/>
              </a:ext>
            </a:extLst>
          </p:cNvPr>
          <p:cNvSpPr/>
          <p:nvPr/>
        </p:nvSpPr>
        <p:spPr>
          <a:xfrm>
            <a:off x="4746000" y="5723578"/>
            <a:ext cx="2700000" cy="907165"/>
          </a:xfrm>
          <a:custGeom>
            <a:avLst/>
            <a:gdLst/>
            <a:ahLst/>
            <a:cxnLst/>
            <a:rect l="l" t="t" r="r" b="b"/>
            <a:pathLst>
              <a:path w="3146455" h="1074715">
                <a:moveTo>
                  <a:pt x="0" y="0"/>
                </a:moveTo>
                <a:lnTo>
                  <a:pt x="3146456" y="0"/>
                </a:lnTo>
                <a:lnTo>
                  <a:pt x="3146456" y="1074716"/>
                </a:lnTo>
                <a:lnTo>
                  <a:pt x="0" y="107471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t-BR" dirty="0"/>
          </a:p>
        </p:txBody>
      </p:sp>
      <p:grpSp>
        <p:nvGrpSpPr>
          <p:cNvPr id="17" name="Group 2">
            <a:extLst>
              <a:ext uri="{FF2B5EF4-FFF2-40B4-BE49-F238E27FC236}">
                <a16:creationId xmlns:a16="http://schemas.microsoft.com/office/drawing/2014/main" id="{5202F3F0-EC2D-A47B-8205-41FABF71AEAF}"/>
              </a:ext>
            </a:extLst>
          </p:cNvPr>
          <p:cNvGrpSpPr/>
          <p:nvPr/>
        </p:nvGrpSpPr>
        <p:grpSpPr>
          <a:xfrm rot="-5400000">
            <a:off x="4959119" y="-2596434"/>
            <a:ext cx="2273761" cy="11961823"/>
            <a:chOff x="0" y="0"/>
            <a:chExt cx="344827" cy="4829979"/>
          </a:xfrm>
        </p:grpSpPr>
        <p:sp>
          <p:nvSpPr>
            <p:cNvPr id="18" name="Freeform 3">
              <a:extLst>
                <a:ext uri="{FF2B5EF4-FFF2-40B4-BE49-F238E27FC236}">
                  <a16:creationId xmlns:a16="http://schemas.microsoft.com/office/drawing/2014/main" id="{A6C0435E-3547-CB50-E05F-E66590FA7D78}"/>
                </a:ext>
              </a:extLst>
            </p:cNvPr>
            <p:cNvSpPr/>
            <p:nvPr/>
          </p:nvSpPr>
          <p:spPr>
            <a:xfrm>
              <a:off x="0" y="0"/>
              <a:ext cx="344827" cy="4829979"/>
            </a:xfrm>
            <a:custGeom>
              <a:avLst/>
              <a:gdLst/>
              <a:ahLst/>
              <a:cxnLst/>
              <a:rect l="l" t="t" r="r" b="b"/>
              <a:pathLst>
                <a:path w="344827" h="4829979">
                  <a:moveTo>
                    <a:pt x="172414" y="0"/>
                  </a:moveTo>
                  <a:lnTo>
                    <a:pt x="172414" y="0"/>
                  </a:lnTo>
                  <a:cubicBezTo>
                    <a:pt x="218140" y="0"/>
                    <a:pt x="261994" y="18165"/>
                    <a:pt x="294328" y="50499"/>
                  </a:cubicBezTo>
                  <a:cubicBezTo>
                    <a:pt x="326662" y="82833"/>
                    <a:pt x="344827" y="126687"/>
                    <a:pt x="344827" y="172414"/>
                  </a:cubicBezTo>
                  <a:lnTo>
                    <a:pt x="344827" y="4657566"/>
                  </a:lnTo>
                  <a:cubicBezTo>
                    <a:pt x="344827" y="4703293"/>
                    <a:pt x="326662" y="4747147"/>
                    <a:pt x="294328" y="4779480"/>
                  </a:cubicBezTo>
                  <a:cubicBezTo>
                    <a:pt x="261994" y="4811814"/>
                    <a:pt x="218140" y="4829979"/>
                    <a:pt x="172414" y="4829979"/>
                  </a:cubicBezTo>
                  <a:lnTo>
                    <a:pt x="172414" y="4829979"/>
                  </a:lnTo>
                  <a:cubicBezTo>
                    <a:pt x="126687" y="4829979"/>
                    <a:pt x="82833" y="4811814"/>
                    <a:pt x="50499" y="4779480"/>
                  </a:cubicBezTo>
                  <a:cubicBezTo>
                    <a:pt x="18165" y="4747147"/>
                    <a:pt x="0" y="4703293"/>
                    <a:pt x="0" y="4657566"/>
                  </a:cubicBezTo>
                  <a:lnTo>
                    <a:pt x="0" y="172414"/>
                  </a:lnTo>
                  <a:cubicBezTo>
                    <a:pt x="0" y="126687"/>
                    <a:pt x="18165" y="82833"/>
                    <a:pt x="50499" y="50499"/>
                  </a:cubicBezTo>
                  <a:cubicBezTo>
                    <a:pt x="82833" y="18165"/>
                    <a:pt x="126687" y="0"/>
                    <a:pt x="172414" y="0"/>
                  </a:cubicBezTo>
                  <a:close/>
                </a:path>
              </a:pathLst>
            </a:custGeom>
            <a:solidFill>
              <a:srgbClr val="052E35"/>
            </a:solidFill>
          </p:spPr>
          <p:txBody>
            <a:bodyPr/>
            <a:lstStyle/>
            <a:p>
              <a:endParaRPr lang="pt-BR" dirty="0"/>
            </a:p>
          </p:txBody>
        </p:sp>
        <p:sp>
          <p:nvSpPr>
            <p:cNvPr id="19" name="TextBox 4">
              <a:extLst>
                <a:ext uri="{FF2B5EF4-FFF2-40B4-BE49-F238E27FC236}">
                  <a16:creationId xmlns:a16="http://schemas.microsoft.com/office/drawing/2014/main" id="{D6564FBE-C7D3-A2C6-353D-F84CEEC9EA37}"/>
                </a:ext>
              </a:extLst>
            </p:cNvPr>
            <p:cNvSpPr txBox="1"/>
            <p:nvPr/>
          </p:nvSpPr>
          <p:spPr>
            <a:xfrm>
              <a:off x="0" y="-38100"/>
              <a:ext cx="344827" cy="486807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B92647FB-9A0A-182A-5E99-970E8B27638D}"/>
              </a:ext>
            </a:extLst>
          </p:cNvPr>
          <p:cNvSpPr txBox="1"/>
          <p:nvPr/>
        </p:nvSpPr>
        <p:spPr>
          <a:xfrm>
            <a:off x="5091666" y="2999756"/>
            <a:ext cx="19143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264572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8">
            <a:extLst>
              <a:ext uri="{FF2B5EF4-FFF2-40B4-BE49-F238E27FC236}">
                <a16:creationId xmlns:a16="http://schemas.microsoft.com/office/drawing/2014/main" id="{274390FE-EA6B-BF69-E589-0A2FD3B9E33F}"/>
              </a:ext>
            </a:extLst>
          </p:cNvPr>
          <p:cNvSpPr/>
          <p:nvPr/>
        </p:nvSpPr>
        <p:spPr>
          <a:xfrm>
            <a:off x="10687050" y="5086350"/>
            <a:ext cx="1338262" cy="1771650"/>
          </a:xfrm>
          <a:custGeom>
            <a:avLst/>
            <a:gdLst/>
            <a:ahLst/>
            <a:cxnLst/>
            <a:rect l="l" t="t" r="r" b="b"/>
            <a:pathLst>
              <a:path w="1846186" h="2307733">
                <a:moveTo>
                  <a:pt x="0" y="0"/>
                </a:moveTo>
                <a:lnTo>
                  <a:pt x="1846186" y="0"/>
                </a:lnTo>
                <a:lnTo>
                  <a:pt x="1846186" y="2307733"/>
                </a:lnTo>
                <a:lnTo>
                  <a:pt x="0" y="23077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endParaRPr lang="pt-BR" sz="1200" dirty="0">
              <a:latin typeface="Century Gothic" panose="020B0502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4000D8EE-8756-0BC5-25B9-FDAF8ECF654E}"/>
              </a:ext>
            </a:extLst>
          </p:cNvPr>
          <p:cNvGrpSpPr/>
          <p:nvPr/>
        </p:nvGrpSpPr>
        <p:grpSpPr>
          <a:xfrm rot="-5400000">
            <a:off x="5729780" y="-5555057"/>
            <a:ext cx="732440" cy="11961823"/>
            <a:chOff x="0" y="0"/>
            <a:chExt cx="344827" cy="4829979"/>
          </a:xfrm>
        </p:grpSpPr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2780E4C4-4109-CB11-B3B9-BAF045E9DF33}"/>
                </a:ext>
              </a:extLst>
            </p:cNvPr>
            <p:cNvSpPr/>
            <p:nvPr/>
          </p:nvSpPr>
          <p:spPr>
            <a:xfrm>
              <a:off x="0" y="0"/>
              <a:ext cx="344827" cy="4829979"/>
            </a:xfrm>
            <a:custGeom>
              <a:avLst/>
              <a:gdLst/>
              <a:ahLst/>
              <a:cxnLst/>
              <a:rect l="l" t="t" r="r" b="b"/>
              <a:pathLst>
                <a:path w="344827" h="4829979">
                  <a:moveTo>
                    <a:pt x="172414" y="0"/>
                  </a:moveTo>
                  <a:lnTo>
                    <a:pt x="172414" y="0"/>
                  </a:lnTo>
                  <a:cubicBezTo>
                    <a:pt x="218140" y="0"/>
                    <a:pt x="261994" y="18165"/>
                    <a:pt x="294328" y="50499"/>
                  </a:cubicBezTo>
                  <a:cubicBezTo>
                    <a:pt x="326662" y="82833"/>
                    <a:pt x="344827" y="126687"/>
                    <a:pt x="344827" y="172414"/>
                  </a:cubicBezTo>
                  <a:lnTo>
                    <a:pt x="344827" y="4657566"/>
                  </a:lnTo>
                  <a:cubicBezTo>
                    <a:pt x="344827" y="4703293"/>
                    <a:pt x="326662" y="4747147"/>
                    <a:pt x="294328" y="4779480"/>
                  </a:cubicBezTo>
                  <a:cubicBezTo>
                    <a:pt x="261994" y="4811814"/>
                    <a:pt x="218140" y="4829979"/>
                    <a:pt x="172414" y="4829979"/>
                  </a:cubicBezTo>
                  <a:lnTo>
                    <a:pt x="172414" y="4829979"/>
                  </a:lnTo>
                  <a:cubicBezTo>
                    <a:pt x="126687" y="4829979"/>
                    <a:pt x="82833" y="4811814"/>
                    <a:pt x="50499" y="4779480"/>
                  </a:cubicBezTo>
                  <a:cubicBezTo>
                    <a:pt x="18165" y="4747147"/>
                    <a:pt x="0" y="4703293"/>
                    <a:pt x="0" y="4657566"/>
                  </a:cubicBezTo>
                  <a:lnTo>
                    <a:pt x="0" y="172414"/>
                  </a:lnTo>
                  <a:cubicBezTo>
                    <a:pt x="0" y="126687"/>
                    <a:pt x="18165" y="82833"/>
                    <a:pt x="50499" y="50499"/>
                  </a:cubicBezTo>
                  <a:cubicBezTo>
                    <a:pt x="82833" y="18165"/>
                    <a:pt x="126687" y="0"/>
                    <a:pt x="172414" y="0"/>
                  </a:cubicBezTo>
                  <a:close/>
                </a:path>
              </a:pathLst>
            </a:custGeom>
            <a:solidFill>
              <a:srgbClr val="052E35"/>
            </a:solidFill>
          </p:spPr>
          <p:txBody>
            <a:bodyPr/>
            <a:lstStyle/>
            <a:p>
              <a:endParaRPr lang="pt-BR" dirty="0"/>
            </a:p>
          </p:txBody>
        </p:sp>
        <p:sp>
          <p:nvSpPr>
            <p:cNvPr id="8" name="TextBox 4">
              <a:extLst>
                <a:ext uri="{FF2B5EF4-FFF2-40B4-BE49-F238E27FC236}">
                  <a16:creationId xmlns:a16="http://schemas.microsoft.com/office/drawing/2014/main" id="{5855C1D1-C5F6-7CA1-DA3D-943D8FD999B3}"/>
                </a:ext>
              </a:extLst>
            </p:cNvPr>
            <p:cNvSpPr txBox="1"/>
            <p:nvPr/>
          </p:nvSpPr>
          <p:spPr>
            <a:xfrm>
              <a:off x="0" y="-38100"/>
              <a:ext cx="344827" cy="486807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4" name="Título 1">
            <a:extLst>
              <a:ext uri="{FF2B5EF4-FFF2-40B4-BE49-F238E27FC236}">
                <a16:creationId xmlns:a16="http://schemas.microsoft.com/office/drawing/2014/main" id="{D3C54749-7B2C-71C8-E175-CB0A9E900B91}"/>
              </a:ext>
            </a:extLst>
          </p:cNvPr>
          <p:cNvSpPr txBox="1">
            <a:spLocks/>
          </p:cNvSpPr>
          <p:nvPr/>
        </p:nvSpPr>
        <p:spPr>
          <a:xfrm>
            <a:off x="115087" y="119270"/>
            <a:ext cx="11858625" cy="73244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dirty="0">
                <a:solidFill>
                  <a:schemeClr val="bg1"/>
                </a:solidFill>
              </a:rPr>
              <a:t>INTRODUÇÃO E OBJETIVO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3AD5BEA4-D258-0964-DF8A-C6961F379D6C}"/>
              </a:ext>
            </a:extLst>
          </p:cNvPr>
          <p:cNvSpPr txBox="1">
            <a:spLocks/>
          </p:cNvSpPr>
          <p:nvPr/>
        </p:nvSpPr>
        <p:spPr>
          <a:xfrm>
            <a:off x="351692" y="1322363"/>
            <a:ext cx="11593212" cy="49799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2300" u="sng" dirty="0">
                <a:latin typeface="Century Gothic" panose="020B0502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770109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06CE0E-8F8D-94B3-37E0-1BB9B3BC7F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8">
            <a:extLst>
              <a:ext uri="{FF2B5EF4-FFF2-40B4-BE49-F238E27FC236}">
                <a16:creationId xmlns:a16="http://schemas.microsoft.com/office/drawing/2014/main" id="{3DEF4571-33C1-C2DA-46DF-210F665E1309}"/>
              </a:ext>
            </a:extLst>
          </p:cNvPr>
          <p:cNvSpPr/>
          <p:nvPr/>
        </p:nvSpPr>
        <p:spPr>
          <a:xfrm>
            <a:off x="10687050" y="5086350"/>
            <a:ext cx="1338262" cy="1771650"/>
          </a:xfrm>
          <a:custGeom>
            <a:avLst/>
            <a:gdLst/>
            <a:ahLst/>
            <a:cxnLst/>
            <a:rect l="l" t="t" r="r" b="b"/>
            <a:pathLst>
              <a:path w="1846186" h="2307733">
                <a:moveTo>
                  <a:pt x="0" y="0"/>
                </a:moveTo>
                <a:lnTo>
                  <a:pt x="1846186" y="0"/>
                </a:lnTo>
                <a:lnTo>
                  <a:pt x="1846186" y="2307733"/>
                </a:lnTo>
                <a:lnTo>
                  <a:pt x="0" y="23077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endParaRPr lang="pt-BR" sz="1200" dirty="0">
              <a:latin typeface="Century Gothic" panose="020B0502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29BDEDB0-CDB5-DE23-E761-614E2C35D39D}"/>
              </a:ext>
            </a:extLst>
          </p:cNvPr>
          <p:cNvGrpSpPr/>
          <p:nvPr/>
        </p:nvGrpSpPr>
        <p:grpSpPr>
          <a:xfrm rot="-5400000">
            <a:off x="5729780" y="-5555057"/>
            <a:ext cx="732440" cy="11961823"/>
            <a:chOff x="0" y="0"/>
            <a:chExt cx="344827" cy="4829979"/>
          </a:xfrm>
        </p:grpSpPr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EC78EA46-F102-8805-BD86-A5A6BD44A7C3}"/>
                </a:ext>
              </a:extLst>
            </p:cNvPr>
            <p:cNvSpPr/>
            <p:nvPr/>
          </p:nvSpPr>
          <p:spPr>
            <a:xfrm>
              <a:off x="0" y="0"/>
              <a:ext cx="344827" cy="4829979"/>
            </a:xfrm>
            <a:custGeom>
              <a:avLst/>
              <a:gdLst/>
              <a:ahLst/>
              <a:cxnLst/>
              <a:rect l="l" t="t" r="r" b="b"/>
              <a:pathLst>
                <a:path w="344827" h="4829979">
                  <a:moveTo>
                    <a:pt x="172414" y="0"/>
                  </a:moveTo>
                  <a:lnTo>
                    <a:pt x="172414" y="0"/>
                  </a:lnTo>
                  <a:cubicBezTo>
                    <a:pt x="218140" y="0"/>
                    <a:pt x="261994" y="18165"/>
                    <a:pt x="294328" y="50499"/>
                  </a:cubicBezTo>
                  <a:cubicBezTo>
                    <a:pt x="326662" y="82833"/>
                    <a:pt x="344827" y="126687"/>
                    <a:pt x="344827" y="172414"/>
                  </a:cubicBezTo>
                  <a:lnTo>
                    <a:pt x="344827" y="4657566"/>
                  </a:lnTo>
                  <a:cubicBezTo>
                    <a:pt x="344827" y="4703293"/>
                    <a:pt x="326662" y="4747147"/>
                    <a:pt x="294328" y="4779480"/>
                  </a:cubicBezTo>
                  <a:cubicBezTo>
                    <a:pt x="261994" y="4811814"/>
                    <a:pt x="218140" y="4829979"/>
                    <a:pt x="172414" y="4829979"/>
                  </a:cubicBezTo>
                  <a:lnTo>
                    <a:pt x="172414" y="4829979"/>
                  </a:lnTo>
                  <a:cubicBezTo>
                    <a:pt x="126687" y="4829979"/>
                    <a:pt x="82833" y="4811814"/>
                    <a:pt x="50499" y="4779480"/>
                  </a:cubicBezTo>
                  <a:cubicBezTo>
                    <a:pt x="18165" y="4747147"/>
                    <a:pt x="0" y="4703293"/>
                    <a:pt x="0" y="4657566"/>
                  </a:cubicBezTo>
                  <a:lnTo>
                    <a:pt x="0" y="172414"/>
                  </a:lnTo>
                  <a:cubicBezTo>
                    <a:pt x="0" y="126687"/>
                    <a:pt x="18165" y="82833"/>
                    <a:pt x="50499" y="50499"/>
                  </a:cubicBezTo>
                  <a:cubicBezTo>
                    <a:pt x="82833" y="18165"/>
                    <a:pt x="126687" y="0"/>
                    <a:pt x="172414" y="0"/>
                  </a:cubicBezTo>
                  <a:close/>
                </a:path>
              </a:pathLst>
            </a:custGeom>
            <a:solidFill>
              <a:srgbClr val="052E35"/>
            </a:solidFill>
          </p:spPr>
          <p:txBody>
            <a:bodyPr/>
            <a:lstStyle/>
            <a:p>
              <a:endParaRPr lang="pt-BR" dirty="0"/>
            </a:p>
          </p:txBody>
        </p:sp>
        <p:sp>
          <p:nvSpPr>
            <p:cNvPr id="8" name="TextBox 4">
              <a:extLst>
                <a:ext uri="{FF2B5EF4-FFF2-40B4-BE49-F238E27FC236}">
                  <a16:creationId xmlns:a16="http://schemas.microsoft.com/office/drawing/2014/main" id="{22076626-AD6E-9461-1970-9D3023FF564D}"/>
                </a:ext>
              </a:extLst>
            </p:cNvPr>
            <p:cNvSpPr txBox="1"/>
            <p:nvPr/>
          </p:nvSpPr>
          <p:spPr>
            <a:xfrm>
              <a:off x="0" y="-38100"/>
              <a:ext cx="344827" cy="486807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4" name="Título 1">
            <a:extLst>
              <a:ext uri="{FF2B5EF4-FFF2-40B4-BE49-F238E27FC236}">
                <a16:creationId xmlns:a16="http://schemas.microsoft.com/office/drawing/2014/main" id="{B9044455-0D0A-C9E1-1CCF-D3BB5DA8A7F5}"/>
              </a:ext>
            </a:extLst>
          </p:cNvPr>
          <p:cNvSpPr txBox="1">
            <a:spLocks/>
          </p:cNvSpPr>
          <p:nvPr/>
        </p:nvSpPr>
        <p:spPr>
          <a:xfrm>
            <a:off x="115087" y="119270"/>
            <a:ext cx="11858625" cy="73244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dirty="0">
                <a:solidFill>
                  <a:schemeClr val="bg1"/>
                </a:solidFill>
              </a:rPr>
              <a:t>MATERIAL E MÉTODOS / DESCRIÇÃO DA EXPERIÊNCIA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D03EBBB7-E537-03B5-6D8E-C5DCB288ABCA}"/>
              </a:ext>
            </a:extLst>
          </p:cNvPr>
          <p:cNvSpPr txBox="1">
            <a:spLocks/>
          </p:cNvSpPr>
          <p:nvPr/>
        </p:nvSpPr>
        <p:spPr>
          <a:xfrm>
            <a:off x="351692" y="1322363"/>
            <a:ext cx="11593212" cy="49799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2300" u="sng" dirty="0">
                <a:latin typeface="Century Gothic" panose="020B0502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1320919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D5ABF4-4FD7-178E-3D4E-A3A20BE230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8">
            <a:extLst>
              <a:ext uri="{FF2B5EF4-FFF2-40B4-BE49-F238E27FC236}">
                <a16:creationId xmlns:a16="http://schemas.microsoft.com/office/drawing/2014/main" id="{A0F9DE04-B86B-5C1D-C40A-F0B00EFFCF7E}"/>
              </a:ext>
            </a:extLst>
          </p:cNvPr>
          <p:cNvSpPr/>
          <p:nvPr/>
        </p:nvSpPr>
        <p:spPr>
          <a:xfrm>
            <a:off x="10687050" y="5086350"/>
            <a:ext cx="1338262" cy="1771650"/>
          </a:xfrm>
          <a:custGeom>
            <a:avLst/>
            <a:gdLst/>
            <a:ahLst/>
            <a:cxnLst/>
            <a:rect l="l" t="t" r="r" b="b"/>
            <a:pathLst>
              <a:path w="1846186" h="2307733">
                <a:moveTo>
                  <a:pt x="0" y="0"/>
                </a:moveTo>
                <a:lnTo>
                  <a:pt x="1846186" y="0"/>
                </a:lnTo>
                <a:lnTo>
                  <a:pt x="1846186" y="2307733"/>
                </a:lnTo>
                <a:lnTo>
                  <a:pt x="0" y="23077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endParaRPr lang="pt-BR" sz="1200" dirty="0">
              <a:latin typeface="Century Gothic" panose="020B0502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E82592FC-3FCA-6E95-5518-E1ECA2B73A56}"/>
              </a:ext>
            </a:extLst>
          </p:cNvPr>
          <p:cNvGrpSpPr/>
          <p:nvPr/>
        </p:nvGrpSpPr>
        <p:grpSpPr>
          <a:xfrm rot="-5400000">
            <a:off x="5729780" y="-5555057"/>
            <a:ext cx="732440" cy="11961823"/>
            <a:chOff x="0" y="0"/>
            <a:chExt cx="344827" cy="4829979"/>
          </a:xfrm>
        </p:grpSpPr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CC50B1DD-D5D2-40C2-A167-13FE9331FE16}"/>
                </a:ext>
              </a:extLst>
            </p:cNvPr>
            <p:cNvSpPr/>
            <p:nvPr/>
          </p:nvSpPr>
          <p:spPr>
            <a:xfrm>
              <a:off x="0" y="0"/>
              <a:ext cx="344827" cy="4829979"/>
            </a:xfrm>
            <a:custGeom>
              <a:avLst/>
              <a:gdLst/>
              <a:ahLst/>
              <a:cxnLst/>
              <a:rect l="l" t="t" r="r" b="b"/>
              <a:pathLst>
                <a:path w="344827" h="4829979">
                  <a:moveTo>
                    <a:pt x="172414" y="0"/>
                  </a:moveTo>
                  <a:lnTo>
                    <a:pt x="172414" y="0"/>
                  </a:lnTo>
                  <a:cubicBezTo>
                    <a:pt x="218140" y="0"/>
                    <a:pt x="261994" y="18165"/>
                    <a:pt x="294328" y="50499"/>
                  </a:cubicBezTo>
                  <a:cubicBezTo>
                    <a:pt x="326662" y="82833"/>
                    <a:pt x="344827" y="126687"/>
                    <a:pt x="344827" y="172414"/>
                  </a:cubicBezTo>
                  <a:lnTo>
                    <a:pt x="344827" y="4657566"/>
                  </a:lnTo>
                  <a:cubicBezTo>
                    <a:pt x="344827" y="4703293"/>
                    <a:pt x="326662" y="4747147"/>
                    <a:pt x="294328" y="4779480"/>
                  </a:cubicBezTo>
                  <a:cubicBezTo>
                    <a:pt x="261994" y="4811814"/>
                    <a:pt x="218140" y="4829979"/>
                    <a:pt x="172414" y="4829979"/>
                  </a:cubicBezTo>
                  <a:lnTo>
                    <a:pt x="172414" y="4829979"/>
                  </a:lnTo>
                  <a:cubicBezTo>
                    <a:pt x="126687" y="4829979"/>
                    <a:pt x="82833" y="4811814"/>
                    <a:pt x="50499" y="4779480"/>
                  </a:cubicBezTo>
                  <a:cubicBezTo>
                    <a:pt x="18165" y="4747147"/>
                    <a:pt x="0" y="4703293"/>
                    <a:pt x="0" y="4657566"/>
                  </a:cubicBezTo>
                  <a:lnTo>
                    <a:pt x="0" y="172414"/>
                  </a:lnTo>
                  <a:cubicBezTo>
                    <a:pt x="0" y="126687"/>
                    <a:pt x="18165" y="82833"/>
                    <a:pt x="50499" y="50499"/>
                  </a:cubicBezTo>
                  <a:cubicBezTo>
                    <a:pt x="82833" y="18165"/>
                    <a:pt x="126687" y="0"/>
                    <a:pt x="172414" y="0"/>
                  </a:cubicBezTo>
                  <a:close/>
                </a:path>
              </a:pathLst>
            </a:custGeom>
            <a:solidFill>
              <a:srgbClr val="052E35"/>
            </a:solidFill>
          </p:spPr>
          <p:txBody>
            <a:bodyPr/>
            <a:lstStyle/>
            <a:p>
              <a:endParaRPr lang="pt-BR" dirty="0"/>
            </a:p>
          </p:txBody>
        </p:sp>
        <p:sp>
          <p:nvSpPr>
            <p:cNvPr id="8" name="TextBox 4">
              <a:extLst>
                <a:ext uri="{FF2B5EF4-FFF2-40B4-BE49-F238E27FC236}">
                  <a16:creationId xmlns:a16="http://schemas.microsoft.com/office/drawing/2014/main" id="{FB11D9FE-1638-E277-A5EF-A537681B98C8}"/>
                </a:ext>
              </a:extLst>
            </p:cNvPr>
            <p:cNvSpPr txBox="1"/>
            <p:nvPr/>
          </p:nvSpPr>
          <p:spPr>
            <a:xfrm>
              <a:off x="0" y="-38100"/>
              <a:ext cx="344827" cy="486807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4" name="Título 1">
            <a:extLst>
              <a:ext uri="{FF2B5EF4-FFF2-40B4-BE49-F238E27FC236}">
                <a16:creationId xmlns:a16="http://schemas.microsoft.com/office/drawing/2014/main" id="{97411F92-2877-E1F3-770B-65EB43D4E56C}"/>
              </a:ext>
            </a:extLst>
          </p:cNvPr>
          <p:cNvSpPr txBox="1">
            <a:spLocks/>
          </p:cNvSpPr>
          <p:nvPr/>
        </p:nvSpPr>
        <p:spPr>
          <a:xfrm>
            <a:off x="115087" y="119270"/>
            <a:ext cx="11858625" cy="73244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dirty="0">
                <a:solidFill>
                  <a:schemeClr val="bg1"/>
                </a:solidFill>
              </a:rPr>
              <a:t>RESULTADOS / IMPACTOS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52CD876F-D470-8EBF-D70C-06EBE5A23AFB}"/>
              </a:ext>
            </a:extLst>
          </p:cNvPr>
          <p:cNvSpPr txBox="1">
            <a:spLocks/>
          </p:cNvSpPr>
          <p:nvPr/>
        </p:nvSpPr>
        <p:spPr>
          <a:xfrm>
            <a:off x="351692" y="1322363"/>
            <a:ext cx="11593212" cy="49799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2300" u="sng" dirty="0">
                <a:latin typeface="Century Gothic" panose="020B0502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17147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18E417-FCC8-38EA-FFD1-5A907C4EE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8">
            <a:extLst>
              <a:ext uri="{FF2B5EF4-FFF2-40B4-BE49-F238E27FC236}">
                <a16:creationId xmlns:a16="http://schemas.microsoft.com/office/drawing/2014/main" id="{B931768E-36E5-1F85-A816-573DB14917C0}"/>
              </a:ext>
            </a:extLst>
          </p:cNvPr>
          <p:cNvSpPr/>
          <p:nvPr/>
        </p:nvSpPr>
        <p:spPr>
          <a:xfrm>
            <a:off x="10687050" y="5086350"/>
            <a:ext cx="1338262" cy="1771650"/>
          </a:xfrm>
          <a:custGeom>
            <a:avLst/>
            <a:gdLst/>
            <a:ahLst/>
            <a:cxnLst/>
            <a:rect l="l" t="t" r="r" b="b"/>
            <a:pathLst>
              <a:path w="1846186" h="2307733">
                <a:moveTo>
                  <a:pt x="0" y="0"/>
                </a:moveTo>
                <a:lnTo>
                  <a:pt x="1846186" y="0"/>
                </a:lnTo>
                <a:lnTo>
                  <a:pt x="1846186" y="2307733"/>
                </a:lnTo>
                <a:lnTo>
                  <a:pt x="0" y="23077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endParaRPr lang="pt-BR" sz="1200" dirty="0">
              <a:latin typeface="Century Gothic" panose="020B0502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04FB4F06-D473-635C-8E5F-DD1E24981E6A}"/>
              </a:ext>
            </a:extLst>
          </p:cNvPr>
          <p:cNvGrpSpPr/>
          <p:nvPr/>
        </p:nvGrpSpPr>
        <p:grpSpPr>
          <a:xfrm rot="-5400000">
            <a:off x="5729780" y="-5555057"/>
            <a:ext cx="732440" cy="11961823"/>
            <a:chOff x="0" y="0"/>
            <a:chExt cx="344827" cy="4829979"/>
          </a:xfrm>
        </p:grpSpPr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A1BE75AE-B3AE-294D-DF25-48F8B525D060}"/>
                </a:ext>
              </a:extLst>
            </p:cNvPr>
            <p:cNvSpPr/>
            <p:nvPr/>
          </p:nvSpPr>
          <p:spPr>
            <a:xfrm>
              <a:off x="0" y="0"/>
              <a:ext cx="344827" cy="4829979"/>
            </a:xfrm>
            <a:custGeom>
              <a:avLst/>
              <a:gdLst/>
              <a:ahLst/>
              <a:cxnLst/>
              <a:rect l="l" t="t" r="r" b="b"/>
              <a:pathLst>
                <a:path w="344827" h="4829979">
                  <a:moveTo>
                    <a:pt x="172414" y="0"/>
                  </a:moveTo>
                  <a:lnTo>
                    <a:pt x="172414" y="0"/>
                  </a:lnTo>
                  <a:cubicBezTo>
                    <a:pt x="218140" y="0"/>
                    <a:pt x="261994" y="18165"/>
                    <a:pt x="294328" y="50499"/>
                  </a:cubicBezTo>
                  <a:cubicBezTo>
                    <a:pt x="326662" y="82833"/>
                    <a:pt x="344827" y="126687"/>
                    <a:pt x="344827" y="172414"/>
                  </a:cubicBezTo>
                  <a:lnTo>
                    <a:pt x="344827" y="4657566"/>
                  </a:lnTo>
                  <a:cubicBezTo>
                    <a:pt x="344827" y="4703293"/>
                    <a:pt x="326662" y="4747147"/>
                    <a:pt x="294328" y="4779480"/>
                  </a:cubicBezTo>
                  <a:cubicBezTo>
                    <a:pt x="261994" y="4811814"/>
                    <a:pt x="218140" y="4829979"/>
                    <a:pt x="172414" y="4829979"/>
                  </a:cubicBezTo>
                  <a:lnTo>
                    <a:pt x="172414" y="4829979"/>
                  </a:lnTo>
                  <a:cubicBezTo>
                    <a:pt x="126687" y="4829979"/>
                    <a:pt x="82833" y="4811814"/>
                    <a:pt x="50499" y="4779480"/>
                  </a:cubicBezTo>
                  <a:cubicBezTo>
                    <a:pt x="18165" y="4747147"/>
                    <a:pt x="0" y="4703293"/>
                    <a:pt x="0" y="4657566"/>
                  </a:cubicBezTo>
                  <a:lnTo>
                    <a:pt x="0" y="172414"/>
                  </a:lnTo>
                  <a:cubicBezTo>
                    <a:pt x="0" y="126687"/>
                    <a:pt x="18165" y="82833"/>
                    <a:pt x="50499" y="50499"/>
                  </a:cubicBezTo>
                  <a:cubicBezTo>
                    <a:pt x="82833" y="18165"/>
                    <a:pt x="126687" y="0"/>
                    <a:pt x="172414" y="0"/>
                  </a:cubicBezTo>
                  <a:close/>
                </a:path>
              </a:pathLst>
            </a:custGeom>
            <a:solidFill>
              <a:srgbClr val="052E35"/>
            </a:solidFill>
          </p:spPr>
          <p:txBody>
            <a:bodyPr/>
            <a:lstStyle/>
            <a:p>
              <a:endParaRPr lang="pt-BR" dirty="0"/>
            </a:p>
          </p:txBody>
        </p:sp>
        <p:sp>
          <p:nvSpPr>
            <p:cNvPr id="8" name="TextBox 4">
              <a:extLst>
                <a:ext uri="{FF2B5EF4-FFF2-40B4-BE49-F238E27FC236}">
                  <a16:creationId xmlns:a16="http://schemas.microsoft.com/office/drawing/2014/main" id="{4A574815-E24D-47C1-D507-A52D5DAEDF47}"/>
                </a:ext>
              </a:extLst>
            </p:cNvPr>
            <p:cNvSpPr txBox="1"/>
            <p:nvPr/>
          </p:nvSpPr>
          <p:spPr>
            <a:xfrm>
              <a:off x="0" y="-38100"/>
              <a:ext cx="344827" cy="486807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4" name="Título 1">
            <a:extLst>
              <a:ext uri="{FF2B5EF4-FFF2-40B4-BE49-F238E27FC236}">
                <a16:creationId xmlns:a16="http://schemas.microsoft.com/office/drawing/2014/main" id="{F9F29702-170C-6FC2-4AE8-797B4E6F7727}"/>
              </a:ext>
            </a:extLst>
          </p:cNvPr>
          <p:cNvSpPr txBox="1">
            <a:spLocks/>
          </p:cNvSpPr>
          <p:nvPr/>
        </p:nvSpPr>
        <p:spPr>
          <a:xfrm>
            <a:off x="115087" y="119270"/>
            <a:ext cx="11858625" cy="73244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dirty="0">
                <a:solidFill>
                  <a:schemeClr val="bg1"/>
                </a:solidFill>
              </a:rPr>
              <a:t>CONCLUSÃO / CONSIDERAÇÕES FINAIS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F4AF2B69-35DE-8AA3-C7B5-B05DF3C991C4}"/>
              </a:ext>
            </a:extLst>
          </p:cNvPr>
          <p:cNvSpPr txBox="1">
            <a:spLocks/>
          </p:cNvSpPr>
          <p:nvPr/>
        </p:nvSpPr>
        <p:spPr>
          <a:xfrm>
            <a:off x="351692" y="1322363"/>
            <a:ext cx="11593212" cy="49799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2300" u="sng" dirty="0">
                <a:latin typeface="Century Gothic" panose="020B0502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3333440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F1BEAF-C91E-C74A-C7C4-40985C9BB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8">
            <a:extLst>
              <a:ext uri="{FF2B5EF4-FFF2-40B4-BE49-F238E27FC236}">
                <a16:creationId xmlns:a16="http://schemas.microsoft.com/office/drawing/2014/main" id="{954E759E-1CC1-376D-F905-A0ACC7CE82D0}"/>
              </a:ext>
            </a:extLst>
          </p:cNvPr>
          <p:cNvSpPr/>
          <p:nvPr/>
        </p:nvSpPr>
        <p:spPr>
          <a:xfrm>
            <a:off x="10687050" y="5086350"/>
            <a:ext cx="1338262" cy="1771650"/>
          </a:xfrm>
          <a:custGeom>
            <a:avLst/>
            <a:gdLst/>
            <a:ahLst/>
            <a:cxnLst/>
            <a:rect l="l" t="t" r="r" b="b"/>
            <a:pathLst>
              <a:path w="1846186" h="2307733">
                <a:moveTo>
                  <a:pt x="0" y="0"/>
                </a:moveTo>
                <a:lnTo>
                  <a:pt x="1846186" y="0"/>
                </a:lnTo>
                <a:lnTo>
                  <a:pt x="1846186" y="2307733"/>
                </a:lnTo>
                <a:lnTo>
                  <a:pt x="0" y="23077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endParaRPr lang="pt-BR" sz="1200" dirty="0">
              <a:latin typeface="Century Gothic" panose="020B0502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970062B6-2870-25B6-3FBB-DD7270777D6D}"/>
              </a:ext>
            </a:extLst>
          </p:cNvPr>
          <p:cNvGrpSpPr/>
          <p:nvPr/>
        </p:nvGrpSpPr>
        <p:grpSpPr>
          <a:xfrm rot="-5400000">
            <a:off x="5729780" y="-5555057"/>
            <a:ext cx="732440" cy="11961823"/>
            <a:chOff x="0" y="0"/>
            <a:chExt cx="344827" cy="4829979"/>
          </a:xfrm>
        </p:grpSpPr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56EE2D6C-DFD4-5CC4-2802-03642A387714}"/>
                </a:ext>
              </a:extLst>
            </p:cNvPr>
            <p:cNvSpPr/>
            <p:nvPr/>
          </p:nvSpPr>
          <p:spPr>
            <a:xfrm>
              <a:off x="0" y="0"/>
              <a:ext cx="344827" cy="4829979"/>
            </a:xfrm>
            <a:custGeom>
              <a:avLst/>
              <a:gdLst/>
              <a:ahLst/>
              <a:cxnLst/>
              <a:rect l="l" t="t" r="r" b="b"/>
              <a:pathLst>
                <a:path w="344827" h="4829979">
                  <a:moveTo>
                    <a:pt x="172414" y="0"/>
                  </a:moveTo>
                  <a:lnTo>
                    <a:pt x="172414" y="0"/>
                  </a:lnTo>
                  <a:cubicBezTo>
                    <a:pt x="218140" y="0"/>
                    <a:pt x="261994" y="18165"/>
                    <a:pt x="294328" y="50499"/>
                  </a:cubicBezTo>
                  <a:cubicBezTo>
                    <a:pt x="326662" y="82833"/>
                    <a:pt x="344827" y="126687"/>
                    <a:pt x="344827" y="172414"/>
                  </a:cubicBezTo>
                  <a:lnTo>
                    <a:pt x="344827" y="4657566"/>
                  </a:lnTo>
                  <a:cubicBezTo>
                    <a:pt x="344827" y="4703293"/>
                    <a:pt x="326662" y="4747147"/>
                    <a:pt x="294328" y="4779480"/>
                  </a:cubicBezTo>
                  <a:cubicBezTo>
                    <a:pt x="261994" y="4811814"/>
                    <a:pt x="218140" y="4829979"/>
                    <a:pt x="172414" y="4829979"/>
                  </a:cubicBezTo>
                  <a:lnTo>
                    <a:pt x="172414" y="4829979"/>
                  </a:lnTo>
                  <a:cubicBezTo>
                    <a:pt x="126687" y="4829979"/>
                    <a:pt x="82833" y="4811814"/>
                    <a:pt x="50499" y="4779480"/>
                  </a:cubicBezTo>
                  <a:cubicBezTo>
                    <a:pt x="18165" y="4747147"/>
                    <a:pt x="0" y="4703293"/>
                    <a:pt x="0" y="4657566"/>
                  </a:cubicBezTo>
                  <a:lnTo>
                    <a:pt x="0" y="172414"/>
                  </a:lnTo>
                  <a:cubicBezTo>
                    <a:pt x="0" y="126687"/>
                    <a:pt x="18165" y="82833"/>
                    <a:pt x="50499" y="50499"/>
                  </a:cubicBezTo>
                  <a:cubicBezTo>
                    <a:pt x="82833" y="18165"/>
                    <a:pt x="126687" y="0"/>
                    <a:pt x="172414" y="0"/>
                  </a:cubicBezTo>
                  <a:close/>
                </a:path>
              </a:pathLst>
            </a:custGeom>
            <a:solidFill>
              <a:srgbClr val="052E35"/>
            </a:solidFill>
          </p:spPr>
          <p:txBody>
            <a:bodyPr/>
            <a:lstStyle/>
            <a:p>
              <a:endParaRPr lang="pt-BR" dirty="0"/>
            </a:p>
          </p:txBody>
        </p:sp>
        <p:sp>
          <p:nvSpPr>
            <p:cNvPr id="8" name="TextBox 4">
              <a:extLst>
                <a:ext uri="{FF2B5EF4-FFF2-40B4-BE49-F238E27FC236}">
                  <a16:creationId xmlns:a16="http://schemas.microsoft.com/office/drawing/2014/main" id="{8D6FDEF8-34AA-F46D-2D53-04A5ADD4D649}"/>
                </a:ext>
              </a:extLst>
            </p:cNvPr>
            <p:cNvSpPr txBox="1"/>
            <p:nvPr/>
          </p:nvSpPr>
          <p:spPr>
            <a:xfrm>
              <a:off x="0" y="-38100"/>
              <a:ext cx="344827" cy="486807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4" name="Título 1">
            <a:extLst>
              <a:ext uri="{FF2B5EF4-FFF2-40B4-BE49-F238E27FC236}">
                <a16:creationId xmlns:a16="http://schemas.microsoft.com/office/drawing/2014/main" id="{F763E41B-253D-F4DA-CEF1-5C5B667D2A75}"/>
              </a:ext>
            </a:extLst>
          </p:cNvPr>
          <p:cNvSpPr txBox="1">
            <a:spLocks/>
          </p:cNvSpPr>
          <p:nvPr/>
        </p:nvSpPr>
        <p:spPr>
          <a:xfrm>
            <a:off x="115087" y="119270"/>
            <a:ext cx="11858625" cy="73244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dirty="0">
                <a:solidFill>
                  <a:schemeClr val="bg1"/>
                </a:solidFill>
              </a:rPr>
              <a:t>CONTATOS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2431451A-2A44-C2AB-4A98-FFDA63F8546D}"/>
              </a:ext>
            </a:extLst>
          </p:cNvPr>
          <p:cNvSpPr txBox="1">
            <a:spLocks/>
          </p:cNvSpPr>
          <p:nvPr/>
        </p:nvSpPr>
        <p:spPr>
          <a:xfrm>
            <a:off x="351692" y="1322363"/>
            <a:ext cx="11593212" cy="497996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2300" i="1" dirty="0">
                <a:latin typeface="Century Gothic" panose="020B0502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Descrever contatos, se preferir</a:t>
            </a:r>
          </a:p>
        </p:txBody>
      </p:sp>
    </p:spTree>
    <p:extLst>
      <p:ext uri="{BB962C8B-B14F-4D97-AF65-F5344CB8AC3E}">
        <p14:creationId xmlns:p14="http://schemas.microsoft.com/office/powerpoint/2010/main" val="2206532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Personalizada 4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215D4B"/>
      </a:accent1>
      <a:accent2>
        <a:srgbClr val="215D4B"/>
      </a:accent2>
      <a:accent3>
        <a:srgbClr val="13676B"/>
      </a:accent3>
      <a:accent4>
        <a:srgbClr val="215D4B"/>
      </a:accent4>
      <a:accent5>
        <a:srgbClr val="215D4B"/>
      </a:accent5>
      <a:accent6>
        <a:srgbClr val="215D4B"/>
      </a:accent6>
      <a:hlink>
        <a:srgbClr val="215D4B"/>
      </a:hlink>
      <a:folHlink>
        <a:srgbClr val="215D4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69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Arial</vt:lpstr>
      <vt:lpstr>Bahnschrift</vt:lpstr>
      <vt:lpstr>Calibri</vt:lpstr>
      <vt:lpstr>Calibri Light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ENSINANDO COMPREENDER O TRABALHO PARA TRANSFORMÁ-LO</dc:title>
  <dc:creator>Gracielle Pampolim</dc:creator>
  <cp:lastModifiedBy>ADRIANE BATISTON</cp:lastModifiedBy>
  <cp:revision>37</cp:revision>
  <dcterms:created xsi:type="dcterms:W3CDTF">2021-11-09T17:30:16Z</dcterms:created>
  <dcterms:modified xsi:type="dcterms:W3CDTF">2025-08-24T21:19:59Z</dcterms:modified>
</cp:coreProperties>
</file>